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3" d="100"/>
          <a:sy n="113" d="100"/>
        </p:scale>
        <p:origin x="1254" y="11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19/12/2024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dcmitype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sharepoint/v3"/>
    <ds:schemaRef ds:uri="http://purl.org/dc/elements/1.1/"/>
    <ds:schemaRef ds:uri="http://www.w3.org/XML/1998/namespac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428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pr</cp:lastModifiedBy>
  <cp:revision>49</cp:revision>
  <dcterms:created xsi:type="dcterms:W3CDTF">2020-03-05T15:21:24Z</dcterms:created>
  <dcterms:modified xsi:type="dcterms:W3CDTF">2024-12-19T14:49:26Z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